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68" r:id="rId2"/>
    <p:sldId id="269" r:id="rId3"/>
    <p:sldId id="270" r:id="rId4"/>
    <p:sldId id="272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73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 autoAdjust="0"/>
  </p:normalViewPr>
  <p:slideViewPr>
    <p:cSldViewPr snapToGrid="0" snapToObjects="1">
      <p:cViewPr varScale="1">
        <p:scale>
          <a:sx n="54" d="100"/>
          <a:sy n="54" d="100"/>
        </p:scale>
        <p:origin x="40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2D17D1-8661-4394-B4CE-6F23D1BA8195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54A2D-10C0-4542-B85F-AF912818A8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9883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textSearchSlicerF85E2E78BE4A4D7D9F99ED75B5D71C85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textSearchSlicerF85E2E78BE4A4D7D9F99ED75B5D71C85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pageNavigator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6285a85-24f9-445d-b092-b69c100b1d72/?pbi_source=PowerPo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006EF3-C8AC-2DC7-9B09-3CEBB25DE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75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7A1577-97D3-649D-AF78-02DC0BE29F9D}"/>
              </a:ext>
            </a:extLst>
          </p:cNvPr>
          <p:cNvSpPr txBox="1"/>
          <p:nvPr/>
        </p:nvSpPr>
        <p:spPr>
          <a:xfrm>
            <a:off x="1223159" y="2629510"/>
            <a:ext cx="97258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Sports Basics IPL 2024 Magazine Insights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D65B24-E563-F6F5-0C03-1069DE224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365" y="2305939"/>
            <a:ext cx="1744834" cy="1438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D1143E-63BE-83EE-5561-3F8F45DD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30088" y="-76143"/>
            <a:ext cx="4987637" cy="28055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A9E4F1-4006-3538-2A88-6913537999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9938" y="3667721"/>
            <a:ext cx="1998253" cy="199825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DB4853-A08F-1616-5917-7E42F8FFD7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8007" y="4773542"/>
            <a:ext cx="1292863" cy="199381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81A50F1-7AE4-5585-954D-8C97CEEBF0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1635" y="4415621"/>
            <a:ext cx="1998254" cy="11258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4847243-DEA5-CC75-A887-1108282542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62567" y="5637629"/>
            <a:ext cx="1855749" cy="10796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16663CC-3308-0931-E66C-C9786968D8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23370" y="304721"/>
            <a:ext cx="1398362" cy="179456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7A19DED-E45A-2561-090D-335FB5CC286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431233" y="2257823"/>
            <a:ext cx="1531611" cy="135362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7354872-E756-0FBF-04DD-D77BA4068E8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73684" y="4663051"/>
            <a:ext cx="1376694" cy="20271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E06C315-37EF-EAF9-F1D8-F12DA6FB51C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741347" y="4264083"/>
            <a:ext cx="1706909" cy="12825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4E7CD5-B896-16CE-ED0A-23E17B9B7EB1}"/>
              </a:ext>
            </a:extLst>
          </p:cNvPr>
          <p:cNvSpPr txBox="1"/>
          <p:nvPr/>
        </p:nvSpPr>
        <p:spPr>
          <a:xfrm>
            <a:off x="9096499" y="5851566"/>
            <a:ext cx="2826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Presented By : </a:t>
            </a:r>
            <a:r>
              <a:rPr lang="en-I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Bilal Ahmed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9CE2779C-2B4F-BDFA-90D1-F52C0C2158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54372" y="100066"/>
            <a:ext cx="1977864" cy="197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35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tableEx ,tableEx ,textbox ,textbox ,pageNavigato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Team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advancedSlicerVisual ,cardVisual ,textbox ,card ,cardVisual ,image ,pageNavigato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Orange Cap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advancedSlicerVisual ,cardVisual ,textbox ,card ,cardVisual ,image ,pageNavigato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-59375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Purple Cap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ageNavigator ,tableEx ,tableEx ,textbox ,textbox ,textbox ,textbox ,card ,card ,image ,ima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Prediction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pageNavigator ,slicer ,tableEx ,tableE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Best 11 / Top 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006EF3-C8AC-2DC7-9B09-3CEBB25DE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7A1577-97D3-649D-AF78-02DC0BE29F9D}"/>
              </a:ext>
            </a:extLst>
          </p:cNvPr>
          <p:cNvSpPr txBox="1"/>
          <p:nvPr/>
        </p:nvSpPr>
        <p:spPr>
          <a:xfrm>
            <a:off x="1092530" y="1525105"/>
            <a:ext cx="9725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97499F-1EA1-7BC5-1A33-8B3A7BF5045A}"/>
              </a:ext>
            </a:extLst>
          </p:cNvPr>
          <p:cNvSpPr txBox="1"/>
          <p:nvPr/>
        </p:nvSpPr>
        <p:spPr>
          <a:xfrm>
            <a:off x="1092530" y="2817536"/>
            <a:ext cx="97258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Data analytics enhances content quality, providing cricket enthusiasts with compelling insights and narratives.</a:t>
            </a:r>
            <a:b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</a:br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  <a:p>
            <a:pPr algn="ctr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It enriches understanding and engagement, establishing the magazine as a trusted source for IPL enthusiasts.</a:t>
            </a:r>
            <a:endParaRPr lang="en-IN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079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006EF3-C8AC-2DC7-9B09-3CEBB25DE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7A1577-97D3-649D-AF78-02DC0BE29F9D}"/>
              </a:ext>
            </a:extLst>
          </p:cNvPr>
          <p:cNvSpPr txBox="1"/>
          <p:nvPr/>
        </p:nvSpPr>
        <p:spPr>
          <a:xfrm>
            <a:off x="1092530" y="2721114"/>
            <a:ext cx="9725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Thank You</a:t>
            </a:r>
            <a:endParaRPr lang="en-IN" sz="4000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97499F-1EA1-7BC5-1A33-8B3A7BF5045A}"/>
              </a:ext>
            </a:extLst>
          </p:cNvPr>
          <p:cNvSpPr txBox="1"/>
          <p:nvPr/>
        </p:nvSpPr>
        <p:spPr>
          <a:xfrm>
            <a:off x="1233054" y="3467710"/>
            <a:ext cx="9725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 for your attention and interest in the "Sports Basics" IPL 2024 Magazine Insights.</a:t>
            </a:r>
            <a:endParaRPr lang="en-IN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307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006EF3-C8AC-2DC7-9B09-3CEBB25DE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7A1577-97D3-649D-AF78-02DC0BE29F9D}"/>
              </a:ext>
            </a:extLst>
          </p:cNvPr>
          <p:cNvSpPr txBox="1"/>
          <p:nvPr/>
        </p:nvSpPr>
        <p:spPr>
          <a:xfrm>
            <a:off x="1092530" y="1525105"/>
            <a:ext cx="9725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97499F-1EA1-7BC5-1A33-8B3A7BF5045A}"/>
              </a:ext>
            </a:extLst>
          </p:cNvPr>
          <p:cNvSpPr txBox="1"/>
          <p:nvPr/>
        </p:nvSpPr>
        <p:spPr>
          <a:xfrm>
            <a:off x="1092530" y="2817536"/>
            <a:ext cx="97258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"Sports Basics" is a sports blog company that recently entered the space. They aimed to increase traffic to their website by releasing a special edition magazine focusing on IPL 2024.</a:t>
            </a:r>
            <a:b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</a:br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  <a:p>
            <a:pPr algn="ctr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The magazine aims to provide captivating insights and facts for fans, analysts, and teams based on data from the past three years.</a:t>
            </a:r>
            <a:b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</a:br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  <a:p>
            <a:pPr algn="ctr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Chief editor Tony Sharma oversees this publication, emphasizing the importance of data analytics. He enlisted the expertise of Peter Pandey, a journalist in his team known for his data proficiency and passion for cricket.</a:t>
            </a:r>
            <a:endParaRPr lang="en-IN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581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006EF3-C8AC-2DC7-9B09-3CEBB25DE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7A1577-97D3-649D-AF78-02DC0BE29F9D}"/>
              </a:ext>
            </a:extLst>
          </p:cNvPr>
          <p:cNvSpPr txBox="1"/>
          <p:nvPr/>
        </p:nvSpPr>
        <p:spPr>
          <a:xfrm>
            <a:off x="1092530" y="1525105"/>
            <a:ext cx="9725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Problem 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97499F-1EA1-7BC5-1A33-8B3A7BF5045A}"/>
              </a:ext>
            </a:extLst>
          </p:cNvPr>
          <p:cNvSpPr txBox="1"/>
          <p:nvPr/>
        </p:nvSpPr>
        <p:spPr>
          <a:xfrm>
            <a:off x="1092530" y="2817536"/>
            <a:ext cx="97258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The problem at hand is to boost website traffic by offering valuable insights and facts for IPL 2024.</a:t>
            </a:r>
          </a:p>
          <a:p>
            <a:pPr algn="ctr"/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  <a:p>
            <a:pPr algn="ctr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With Tony Sharma's advocacy for data analytics and Peter Pandey's expertise, the team is poised to provide comprehensive analysis and captivating content for cricket enthusiasts.</a:t>
            </a:r>
            <a:endParaRPr lang="en-IN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878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006EF3-C8AC-2DC7-9B09-3CEBB25DE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7A1577-97D3-649D-AF78-02DC0BE29F9D}"/>
              </a:ext>
            </a:extLst>
          </p:cNvPr>
          <p:cNvSpPr txBox="1"/>
          <p:nvPr/>
        </p:nvSpPr>
        <p:spPr>
          <a:xfrm>
            <a:off x="1092530" y="1525105"/>
            <a:ext cx="9725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Insights Overview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97499F-1EA1-7BC5-1A33-8B3A7BF5045A}"/>
              </a:ext>
            </a:extLst>
          </p:cNvPr>
          <p:cNvSpPr txBox="1"/>
          <p:nvPr/>
        </p:nvSpPr>
        <p:spPr>
          <a:xfrm>
            <a:off x="961905" y="2817536"/>
            <a:ext cx="395448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Primary Insights:</a:t>
            </a:r>
          </a:p>
          <a:p>
            <a:pPr algn="ctr"/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  <a:p>
            <a:pPr algn="ctr"/>
            <a:r>
              <a:rPr lang="en-US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In-depth analysis unveils top players and teams in IPL over the past three years.</a:t>
            </a:r>
            <a:br>
              <a:rPr lang="en-US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</a:br>
            <a:endParaRPr lang="en-US" i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  <a:p>
            <a:pPr algn="ctr"/>
            <a:r>
              <a:rPr lang="en-US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Key metrics include batting and bowling performance, team winning percentages, and successful chase rates.</a:t>
            </a:r>
            <a:endParaRPr lang="en-IN" i="1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92ADA8-D9AC-9878-67A9-2182BB79976D}"/>
              </a:ext>
            </a:extLst>
          </p:cNvPr>
          <p:cNvSpPr txBox="1"/>
          <p:nvPr/>
        </p:nvSpPr>
        <p:spPr>
          <a:xfrm>
            <a:off x="8227621" y="2817535"/>
            <a:ext cx="332509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Secondary Insights</a:t>
            </a:r>
            <a:b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</a:br>
            <a:endParaRPr 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Segoe"/>
              <a:cs typeface="Segoe UI Light" panose="020B0502040204020203" pitchFamily="34" charset="0"/>
            </a:endParaRPr>
          </a:p>
          <a:p>
            <a:pPr algn="ctr"/>
            <a:r>
              <a:rPr lang="en-US" sz="19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Predictive analytics anticipate top players, qualifying teams,</a:t>
            </a:r>
            <a:br>
              <a:rPr lang="en-US" sz="19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</a:br>
            <a:br>
              <a:rPr lang="en-US" sz="19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</a:br>
            <a:br>
              <a:rPr lang="en-US" sz="19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</a:br>
            <a:r>
              <a:rPr lang="en-US" sz="1900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"/>
                <a:cs typeface="Segoe UI Light" panose="020B0502040204020203" pitchFamily="34" charset="0"/>
              </a:rPr>
              <a:t> and the tournament outcome for IPL 2024.</a:t>
            </a:r>
          </a:p>
        </p:txBody>
      </p:sp>
    </p:spTree>
    <p:extLst>
      <p:ext uri="{BB962C8B-B14F-4D97-AF65-F5344CB8AC3E}">
        <p14:creationId xmlns:p14="http://schemas.microsoft.com/office/powerpoint/2010/main" val="3723168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image ,pageNavigato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Home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ivotTable ,pivotTable ,pivotTable ,pivotTable ,textbox ,textbox ,textbox ,textbox ,textbox ,pageNavigato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Top Batsman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ivotTable ,pivotTable ,pivotTable ,pivotTable ,textbox ,textbox ,textbox ,textbox ,textbox ,pageNavigato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 Top Bowler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SearchSlicerF85E2E78BE4A4D7D9F99ED75B5D71C85 ,advancedSlicerVisual ,clusteredColumnChart ,cardVisual ,slicer ,card ,pageNavigato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Batsman Stats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lusteredColumnChart ,cardVisual ,slicer ,card ,advancedSlicerVisual ,textSearchSlicerF85E2E78BE4A4D7D9F99ED75B5D71C85 ,pageNavigato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Bowler Stats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670</Words>
  <Application>Microsoft Office PowerPoint</Application>
  <PresentationFormat>Widescreen</PresentationFormat>
  <Paragraphs>247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Segoe</vt:lpstr>
      <vt:lpstr>Custom Design</vt:lpstr>
      <vt:lpstr>PowerPoint Presentation</vt:lpstr>
      <vt:lpstr>PowerPoint Presentation</vt:lpstr>
      <vt:lpstr>PowerPoint Presentation</vt:lpstr>
      <vt:lpstr>PowerPoint Presentation</vt:lpstr>
      <vt:lpstr>Home</vt:lpstr>
      <vt:lpstr>Top Batsman</vt:lpstr>
      <vt:lpstr> Top Bowler</vt:lpstr>
      <vt:lpstr>Batsman Stats</vt:lpstr>
      <vt:lpstr>Bowler Stats</vt:lpstr>
      <vt:lpstr>Team</vt:lpstr>
      <vt:lpstr>Orange Cap</vt:lpstr>
      <vt:lpstr>Purple Cap</vt:lpstr>
      <vt:lpstr>Prediction</vt:lpstr>
      <vt:lpstr>Best 11 / Top 3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Bilal Ahmed</cp:lastModifiedBy>
  <cp:revision>12</cp:revision>
  <dcterms:created xsi:type="dcterms:W3CDTF">2016-09-04T11:54:55Z</dcterms:created>
  <dcterms:modified xsi:type="dcterms:W3CDTF">2024-05-02T06:16:08Z</dcterms:modified>
</cp:coreProperties>
</file>

<file path=docProps/thumbnail.jpeg>
</file>